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62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48" y="1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58BC8A-13E7-469E-9AB5-8C17E1B85F7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Lucida Bright" panose="02040602050505020304" pitchFamily="18" charset="0"/>
              </a:rPr>
              <a:t>TASFAA 2017</a:t>
            </a:r>
            <a:r>
              <a:rPr lang="en-US" sz="4400" b="1" dirty="0" smtClean="0">
                <a:latin typeface="Lucida Handwriting" panose="03010101010101010101" pitchFamily="66" charset="0"/>
              </a:rPr>
              <a:t/>
            </a:r>
            <a:br>
              <a:rPr lang="en-US" sz="4400" b="1" dirty="0" smtClean="0">
                <a:latin typeface="Lucida Handwriting" panose="03010101010101010101" pitchFamily="66" charset="0"/>
              </a:rPr>
            </a:br>
            <a:r>
              <a:rPr lang="en-US" sz="4400" b="1" dirty="0" smtClean="0">
                <a:latin typeface="Lucida Bright" panose="02040602050505020304" pitchFamily="18" charset="0"/>
              </a:rPr>
              <a:t>Education Is Key</a:t>
            </a:r>
            <a:endParaRPr lang="en-US" sz="4400" b="1" dirty="0">
              <a:latin typeface="Lucida Bright" panose="020406020505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569" y="3200400"/>
            <a:ext cx="443753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7811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4876800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5"/>
          <p:cNvSpPr/>
          <p:nvPr/>
        </p:nvSpPr>
        <p:spPr>
          <a:xfrm>
            <a:off x="1447800" y="1676400"/>
            <a:ext cx="4572000" cy="13044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latin typeface="Calibri"/>
                <a:ea typeface="Calibri"/>
                <a:cs typeface="Times New Roman"/>
              </a:rPr>
              <a:t>Satisfactory Academic Progress (SAP) Session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latin typeface="Calibri"/>
                <a:ea typeface="Calibri"/>
                <a:cs typeface="Times New Roman"/>
              </a:rPr>
              <a:t>Panel Discussion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3486652"/>
            <a:ext cx="6629400" cy="196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Do you evaluate SAP (annually or after each semester) and why</a:t>
            </a:r>
            <a:r>
              <a:rPr lang="en-US" sz="1600" dirty="0" smtClean="0">
                <a:latin typeface="Calibri"/>
                <a:ea typeface="Calibri"/>
                <a:cs typeface="Times New Roman"/>
              </a:rPr>
              <a:t>?</a:t>
            </a: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Do you utilize warning and probation, how is it implemented and what impact does </a:t>
            </a:r>
            <a:r>
              <a:rPr lang="en-US" sz="1600">
                <a:latin typeface="Calibri"/>
                <a:ea typeface="Calibri"/>
                <a:cs typeface="Times New Roman"/>
              </a:rPr>
              <a:t>it </a:t>
            </a:r>
            <a:r>
              <a:rPr lang="en-US" sz="1600" smtClean="0">
                <a:latin typeface="Calibri"/>
                <a:ea typeface="Calibri"/>
                <a:cs typeface="Times New Roman"/>
              </a:rPr>
              <a:t>have </a:t>
            </a:r>
            <a:r>
              <a:rPr lang="en-US" sz="1600" dirty="0">
                <a:latin typeface="Calibri"/>
                <a:ea typeface="Calibri"/>
                <a:cs typeface="Times New Roman"/>
              </a:rPr>
              <a:t>on appeals?</a:t>
            </a:r>
          </a:p>
          <a:p>
            <a:pPr marR="0"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effectLst/>
              <a:latin typeface="Calibri"/>
              <a:ea typeface="Calibri"/>
              <a:cs typeface="Times New Roman"/>
            </a:endParaRPr>
          </a:p>
          <a:p>
            <a:pPr marR="0"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20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ctangle 1"/>
          <p:cNvSpPr/>
          <p:nvPr/>
        </p:nvSpPr>
        <p:spPr>
          <a:xfrm>
            <a:off x="1752600" y="1981200"/>
            <a:ext cx="4572000" cy="85767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Satisfactory Academic Progress (SAP) Session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Panel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" y="3429000"/>
            <a:ext cx="6781800" cy="2198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latin typeface="Calibri"/>
                <a:ea typeface="Calibri"/>
                <a:cs typeface="Times New Roman"/>
              </a:rPr>
              <a:t>How is transfer course work treated for SAP purposes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?</a:t>
            </a: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latin typeface="Calibri"/>
                <a:ea typeface="Calibri"/>
                <a:cs typeface="Times New Roman"/>
              </a:rPr>
              <a:t>How is repeated coursework treated for SAP purposes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?</a:t>
            </a: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How </a:t>
            </a:r>
            <a:r>
              <a:rPr lang="en-US" dirty="0">
                <a:latin typeface="Calibri"/>
                <a:ea typeface="Calibri"/>
                <a:cs typeface="Times New Roman"/>
              </a:rPr>
              <a:t>do you handle Max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Hours for SAP purposes? </a:t>
            </a:r>
          </a:p>
          <a:p>
            <a:pPr marR="0"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effectLst/>
              <a:latin typeface="Calibri"/>
              <a:ea typeface="Calibri"/>
              <a:cs typeface="Times New Roman"/>
            </a:endParaRPr>
          </a:p>
          <a:p>
            <a:pPr marR="0"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23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ctangle 1"/>
          <p:cNvSpPr/>
          <p:nvPr/>
        </p:nvSpPr>
        <p:spPr>
          <a:xfrm>
            <a:off x="1600200" y="1828800"/>
            <a:ext cx="4572000" cy="85767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Satisfactory Academic Progress (SAP) Session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Panel Discussion</a:t>
            </a:r>
            <a:endParaRPr lang="en-US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1" y="3223559"/>
            <a:ext cx="6608718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latin typeface="Calibri"/>
                <a:ea typeface="Calibri"/>
                <a:cs typeface="Times New Roman"/>
              </a:rPr>
              <a:t>How do you evaluate SAP Appeals?</a:t>
            </a: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03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 descr="C:\Users\ldavenport\AppData\Local\Microsoft\Windows\Temporary Internet Files\Content.IE5\EC10JTI2\depositphotos_4439888-Question-Marks-Around-Word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7800"/>
            <a:ext cx="4191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5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10">
      <a:dk1>
        <a:sysClr val="windowText" lastClr="000000"/>
      </a:dk1>
      <a:lt1>
        <a:sysClr val="window" lastClr="FFFFFF"/>
      </a:lt1>
      <a:dk2>
        <a:srgbClr val="212745"/>
      </a:dk2>
      <a:lt2>
        <a:srgbClr val="FFECD9"/>
      </a:lt2>
      <a:accent1>
        <a:srgbClr val="00B0F0"/>
      </a:accent1>
      <a:accent2>
        <a:srgbClr val="0070C0"/>
      </a:accent2>
      <a:accent3>
        <a:srgbClr val="A7EA52"/>
      </a:accent3>
      <a:accent4>
        <a:srgbClr val="5DCEAF"/>
      </a:accent4>
      <a:accent5>
        <a:srgbClr val="FFD965"/>
      </a:accent5>
      <a:accent6>
        <a:srgbClr val="F14124"/>
      </a:accent6>
      <a:hlink>
        <a:srgbClr val="56C7AA"/>
      </a:hlink>
      <a:folHlink>
        <a:srgbClr val="00B05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119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TASFAA 2017 Education Is Key</vt:lpstr>
      <vt:lpstr>TASFAA 2017</vt:lpstr>
      <vt:lpstr>TASFAA 2017</vt:lpstr>
      <vt:lpstr>TASFAA 2017</vt:lpstr>
      <vt:lpstr>TASFAA 2017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 LeJeune</dc:creator>
  <cp:lastModifiedBy>Davenport, Lechelle D.</cp:lastModifiedBy>
  <cp:revision>18</cp:revision>
  <dcterms:created xsi:type="dcterms:W3CDTF">2015-03-19T18:44:15Z</dcterms:created>
  <dcterms:modified xsi:type="dcterms:W3CDTF">2017-04-10T17:09:28Z</dcterms:modified>
</cp:coreProperties>
</file>